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2" r:id="rId24"/>
    <p:sldId id="283" r:id="rId25"/>
    <p:sldId id="284" r:id="rId26"/>
    <p:sldId id="285" r:id="rId27"/>
    <p:sldId id="280" r:id="rId28"/>
    <p:sldId id="281" r:id="rId29"/>
    <p:sldId id="288" r:id="rId30"/>
    <p:sldId id="289" r:id="rId31"/>
    <p:sldId id="290" r:id="rId32"/>
    <p:sldId id="291" r:id="rId33"/>
    <p:sldId id="286" r:id="rId34"/>
    <p:sldId id="287" r:id="rId35"/>
    <p:sldId id="261" r:id="rId36"/>
    <p:sldId id="262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77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30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66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25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47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5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65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2E5D358-97F3-8346-B5BD-B92FDB96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5330458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9E6AC-1123-CE40-ABEA-20E49A95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7" y="344032"/>
            <a:ext cx="2175423" cy="26436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90BF7FA-832D-F14B-9DBF-7AC4537D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8" y="1038344"/>
            <a:ext cx="3754862" cy="2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3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B840B6-3299-EC44-8BB1-1C44B00C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1" y="1366433"/>
            <a:ext cx="4099436" cy="17481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565F9FC-43A2-6145-96BC-55ACE164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7" y="330647"/>
            <a:ext cx="2884173" cy="2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endParaRPr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4AA4D0-58E2-1345-8C83-892D8C70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412"/>
            <a:ext cx="91440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48827939"/>
              </p:ext>
            </p:extLst>
          </p:nvPr>
        </p:nvGraphicFramePr>
        <p:xfrm>
          <a:off x="311700" y="4001871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Printed a list with index number, of pizzas and prices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C80FC5-B8F0-A14B-89AE-35D6605E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336493"/>
            <a:ext cx="6027911" cy="158791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25F533-14AB-CC40-A4AB-C1A9957D7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86"/>
          <a:stretch/>
        </p:blipFill>
        <p:spPr>
          <a:xfrm>
            <a:off x="6502201" y="1930075"/>
            <a:ext cx="2062377" cy="14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98DA29-54EF-824F-B517-2F00CBB5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01"/>
            <a:ext cx="9144000" cy="26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27076755"/>
              </p:ext>
            </p:extLst>
          </p:nvPr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705913-5318-EC4D-B8C4-DBCA4BF2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3" y="1258218"/>
            <a:ext cx="6042570" cy="145111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18F0DC-C3B8-1E45-8BD9-CDA38408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46" y="1983773"/>
            <a:ext cx="2836321" cy="1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3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178E93E-2B7E-A94D-9639-E4F7CFAC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6" y="1459557"/>
            <a:ext cx="7455906" cy="35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integrated in 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5BF304-196E-2B46-AD5C-27896BDC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9" y="1168940"/>
            <a:ext cx="5939073" cy="140281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837153-7FEF-F645-A63A-463BC77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31" y="1633207"/>
            <a:ext cx="2760419" cy="18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74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02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1062</Words>
  <Application>Microsoft Macintosh PowerPoint</Application>
  <PresentationFormat>On-screen Show (16:9)</PresentationFormat>
  <Paragraphs>178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delivery info  (Trello screenshot)</vt:lpstr>
      <vt:lpstr>Component 4 v2 - Test Plan (?and screenshot)</vt:lpstr>
      <vt:lpstr>Component 5 Pizza Menu version 1 (Trello screenshot)</vt:lpstr>
      <vt:lpstr>Component 5 v1 - Test Plan (?and screenshot)</vt:lpstr>
      <vt:lpstr>Component 5 Pizza Menu version 2 (Trello screenshot)</vt:lpstr>
      <vt:lpstr>Component 5 v2 - Test Plan (?and screenshot)</vt:lpstr>
      <vt:lpstr>Component 5 Pizza Menu version 3 (Trello screenshot)</vt:lpstr>
      <vt:lpstr>Component 5 integrated in to main program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17</cp:revision>
  <dcterms:modified xsi:type="dcterms:W3CDTF">2022-02-27T21:59:17Z</dcterms:modified>
</cp:coreProperties>
</file>